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260</Words>
  <Application>Microsoft Macintosh PowerPoint</Application>
  <PresentationFormat>Diavoorstelling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Office-thema</vt:lpstr>
      <vt:lpstr>Beeldvorming &amp; schoonheidsidealen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Microsoft Office-gebruiker</cp:lastModifiedBy>
  <cp:revision>16</cp:revision>
  <dcterms:created xsi:type="dcterms:W3CDTF">2012-09-03T14:23:03Z</dcterms:created>
  <dcterms:modified xsi:type="dcterms:W3CDTF">2020-03-18T12:18:47Z</dcterms:modified>
</cp:coreProperties>
</file>